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8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844" autoAdjust="0"/>
  </p:normalViewPr>
  <p:slideViewPr>
    <p:cSldViewPr snapToGrid="0">
      <p:cViewPr varScale="1">
        <p:scale>
          <a:sx n="74" d="100"/>
          <a:sy n="74" d="100"/>
        </p:scale>
        <p:origin x="3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Edwards" userId="179722a1-abab-4e2d-a439-d0edf04d733f" providerId="ADAL" clId="{97DFB5BC-79F1-4FD1-BF62-800A628E6250}"/>
    <pc:docChg chg="modSld">
      <pc:chgData name="Tracy Edwards" userId="179722a1-abab-4e2d-a439-d0edf04d733f" providerId="ADAL" clId="{97DFB5BC-79F1-4FD1-BF62-800A628E6250}" dt="2025-08-14T10:15:32.786" v="27" actId="6549"/>
      <pc:docMkLst>
        <pc:docMk/>
      </pc:docMkLst>
      <pc:sldChg chg="modSp mod">
        <pc:chgData name="Tracy Edwards" userId="179722a1-abab-4e2d-a439-d0edf04d733f" providerId="ADAL" clId="{97DFB5BC-79F1-4FD1-BF62-800A628E6250}" dt="2025-08-14T10:15:32.786" v="27" actId="6549"/>
        <pc:sldMkLst>
          <pc:docMk/>
          <pc:sldMk cId="3874045345" sldId="256"/>
        </pc:sldMkLst>
        <pc:spChg chg="mod">
          <ac:chgData name="Tracy Edwards" userId="179722a1-abab-4e2d-a439-d0edf04d733f" providerId="ADAL" clId="{97DFB5BC-79F1-4FD1-BF62-800A628E6250}" dt="2025-08-14T10:15:32.786" v="27" actId="6549"/>
          <ac:spMkLst>
            <pc:docMk/>
            <pc:sldMk cId="3874045345" sldId="256"/>
            <ac:spMk id="13" creationId="{B046BFDC-3F62-B2F3-C18E-8F196FA0CC50}"/>
          </ac:spMkLst>
        </pc:spChg>
        <pc:spChg chg="mod">
          <ac:chgData name="Tracy Edwards" userId="179722a1-abab-4e2d-a439-d0edf04d733f" providerId="ADAL" clId="{97DFB5BC-79F1-4FD1-BF62-800A628E6250}" dt="2025-08-14T10:15:06.438" v="24" actId="6549"/>
          <ac:spMkLst>
            <pc:docMk/>
            <pc:sldMk cId="3874045345" sldId="256"/>
            <ac:spMk id="14" creationId="{B5A1D099-C501-3BC3-6F59-054C203C1F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AC2C9-8D23-42B7-B960-4FBDB38F2423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4A0FC-7CB1-3D05-6A3B-872C74AE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58" y="349345"/>
            <a:ext cx="1290484" cy="10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7339B-D43A-1840-439C-7D18093C8C0D}"/>
              </a:ext>
            </a:extLst>
          </p:cNvPr>
          <p:cNvSpPr txBox="1"/>
          <p:nvPr/>
        </p:nvSpPr>
        <p:spPr>
          <a:xfrm>
            <a:off x="-66368" y="1604324"/>
            <a:ext cx="699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Queen Anne</a:t>
            </a:r>
          </a:p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Southampton Crew Shuttle Timetable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B48D86DB-5DBE-3715-2D65-AD5147780F66}"/>
              </a:ext>
            </a:extLst>
          </p:cNvPr>
          <p:cNvSpPr/>
          <p:nvPr/>
        </p:nvSpPr>
        <p:spPr>
          <a:xfrm>
            <a:off x="3362632" y="2536723"/>
            <a:ext cx="132736" cy="131961"/>
          </a:xfrm>
          <a:prstGeom prst="diamond">
            <a:avLst/>
          </a:prstGeom>
          <a:solidFill>
            <a:srgbClr val="988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E69733-4AE4-834B-749A-081EA913CFD0}"/>
              </a:ext>
            </a:extLst>
          </p:cNvPr>
          <p:cNvCxnSpPr/>
          <p:nvPr/>
        </p:nvCxnSpPr>
        <p:spPr>
          <a:xfrm>
            <a:off x="9144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D815C9-4F9E-6789-7757-77F9B080DCB5}"/>
              </a:ext>
            </a:extLst>
          </p:cNvPr>
          <p:cNvCxnSpPr/>
          <p:nvPr/>
        </p:nvCxnSpPr>
        <p:spPr>
          <a:xfrm>
            <a:off x="38100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CB849-7C91-E899-80B7-9DCED19449F7}"/>
              </a:ext>
            </a:extLst>
          </p:cNvPr>
          <p:cNvCxnSpPr>
            <a:cxnSpLocks/>
          </p:cNvCxnSpPr>
          <p:nvPr/>
        </p:nvCxnSpPr>
        <p:spPr>
          <a:xfrm>
            <a:off x="3413842" y="2978380"/>
            <a:ext cx="15158" cy="4607276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046BFDC-3F62-B2F3-C18E-8F196FA0CC50}"/>
              </a:ext>
            </a:extLst>
          </p:cNvPr>
          <p:cNvSpPr txBox="1"/>
          <p:nvPr/>
        </p:nvSpPr>
        <p:spPr>
          <a:xfrm>
            <a:off x="3520326" y="2690187"/>
            <a:ext cx="2782145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city centre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>
                <a:solidFill>
                  <a:srgbClr val="988A62"/>
                </a:solidFill>
                <a:latin typeface="SangBleu Sans Light" panose="02000304000000000000" pitchFamily="50" charset="0"/>
              </a:rPr>
              <a:t>08:30</a:t>
            </a:r>
            <a:endParaRPr lang="en-GB" sz="15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A1D099-C501-3BC3-6F59-054C203C1FD7}"/>
              </a:ext>
            </a:extLst>
          </p:cNvPr>
          <p:cNvSpPr txBox="1"/>
          <p:nvPr/>
        </p:nvSpPr>
        <p:spPr>
          <a:xfrm>
            <a:off x="555529" y="2690187"/>
            <a:ext cx="2843905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ship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15:15</a:t>
            </a:r>
          </a:p>
          <a:p>
            <a:pPr algn="ctr"/>
            <a:endParaRPr lang="en-GB" sz="24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A0CA55-5192-56C0-BED4-63F6B1B33E6B}"/>
              </a:ext>
            </a:extLst>
          </p:cNvPr>
          <p:cNvSpPr txBox="1"/>
          <p:nvPr/>
        </p:nvSpPr>
        <p:spPr>
          <a:xfrm>
            <a:off x="572212" y="7841250"/>
            <a:ext cx="5846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SangBleu Sans Light" panose="02000304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988A62"/>
                </a:solidFill>
                <a:latin typeface="SangBleu Sans Light" panose="02000304000000000000" pitchFamily="50" charset="0"/>
              </a:rPr>
              <a:t>Poundtree</a:t>
            </a:r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387404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2025-05-02T08:27:11+00:00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06AD27-CF20-4C57-A077-357D621972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2.xml><?xml version="1.0" encoding="utf-8"?>
<ds:datastoreItem xmlns:ds="http://schemas.openxmlformats.org/officeDocument/2006/customXml" ds:itemID="{EFE3BAAD-7755-49B9-A647-099E60BF0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3ECEB6-443A-4C8F-9D45-C262CE7BA3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84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SangBleu Sans</vt:lpstr>
      <vt:lpstr>Aptos Display</vt:lpstr>
      <vt:lpstr>Aptos</vt:lpstr>
      <vt:lpstr>SangBleu Sans Light</vt:lpstr>
      <vt:lpstr>Arial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Tracy Edwards</cp:lastModifiedBy>
  <cp:revision>7</cp:revision>
  <dcterms:created xsi:type="dcterms:W3CDTF">2025-05-01T14:34:34Z</dcterms:created>
  <dcterms:modified xsi:type="dcterms:W3CDTF">2025-08-14T10:15:35Z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