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Greycliff CF" panose="00000500000000000000" pitchFamily="50" charset="0"/>
      <p:regular r:id="rId6"/>
      <p:bold r:id="rId7"/>
      <p:italic r:id="rId8"/>
    </p:embeddedFont>
    <p:embeddedFont>
      <p:font typeface="Greycliff CF Demi Bold" panose="00000700000000000000" pitchFamily="50" charset="0"/>
      <p:bold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E50"/>
    <a:srgbClr val="173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26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FEE00623-CEE9-4F47-B755-50DB23E8D99B}"/>
    <pc:docChg chg="modSld">
      <pc:chgData name="Mariana Bolojan" userId="74028589-064a-464e-84f2-032a42f8757c" providerId="ADAL" clId="{FEE00623-CEE9-4F47-B755-50DB23E8D99B}" dt="2025-07-17T12:44:48.078" v="123" actId="14100"/>
      <pc:docMkLst>
        <pc:docMk/>
      </pc:docMkLst>
      <pc:sldChg chg="modSp mod">
        <pc:chgData name="Mariana Bolojan" userId="74028589-064a-464e-84f2-032a42f8757c" providerId="ADAL" clId="{FEE00623-CEE9-4F47-B755-50DB23E8D99B}" dt="2025-07-17T12:44:48.078" v="123" actId="14100"/>
        <pc:sldMkLst>
          <pc:docMk/>
          <pc:sldMk cId="65904889" sldId="256"/>
        </pc:sldMkLst>
        <pc:spChg chg="mod">
          <ac:chgData name="Mariana Bolojan" userId="74028589-064a-464e-84f2-032a42f8757c" providerId="ADAL" clId="{FEE00623-CEE9-4F47-B755-50DB23E8D99B}" dt="2025-07-17T12:44:48.078" v="123" actId="14100"/>
          <ac:spMkLst>
            <pc:docMk/>
            <pc:sldMk cId="65904889" sldId="256"/>
            <ac:spMk id="6" creationId="{EB2EF776-965C-893A-79D6-7EC40B728AC6}"/>
          </ac:spMkLst>
        </pc:spChg>
        <pc:spChg chg="mod">
          <ac:chgData name="Mariana Bolojan" userId="74028589-064a-464e-84f2-032a42f8757c" providerId="ADAL" clId="{FEE00623-CEE9-4F47-B755-50DB23E8D99B}" dt="2025-07-17T12:44:44.854" v="122" actId="14100"/>
          <ac:spMkLst>
            <pc:docMk/>
            <pc:sldMk cId="65904889" sldId="256"/>
            <ac:spMk id="8" creationId="{E62BBB58-FA30-69FA-EC9F-79ADAE45F9C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5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9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313C1-3967-4D95-930C-83BEA6368388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EB2EF776-965C-893A-79D6-7EC40B728AC6}"/>
              </a:ext>
            </a:extLst>
          </p:cNvPr>
          <p:cNvSpPr txBox="1">
            <a:spLocks/>
          </p:cNvSpPr>
          <p:nvPr/>
        </p:nvSpPr>
        <p:spPr>
          <a:xfrm>
            <a:off x="505844" y="2824067"/>
            <a:ext cx="2650309" cy="5246761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ship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b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14:15</a:t>
            </a:r>
          </a:p>
          <a:p>
            <a:pPr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</p:txBody>
      </p:sp>
      <p:pic>
        <p:nvPicPr>
          <p:cNvPr id="7" name="Picture 6" descr="A logo with blue text&#10;&#10;Description automatically generated">
            <a:extLst>
              <a:ext uri="{FF2B5EF4-FFF2-40B4-BE49-F238E27FC236}">
                <a16:creationId xmlns:a16="http://schemas.microsoft.com/office/drawing/2014/main" id="{B6DE4034-87A1-960E-D2F9-F05407C67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819" y="126526"/>
            <a:ext cx="1010361" cy="689144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E62BBB58-FA30-69FA-EC9F-79ADAE45F9C5}"/>
              </a:ext>
            </a:extLst>
          </p:cNvPr>
          <p:cNvSpPr txBox="1">
            <a:spLocks/>
          </p:cNvSpPr>
          <p:nvPr/>
        </p:nvSpPr>
        <p:spPr>
          <a:xfrm>
            <a:off x="3701849" y="2824067"/>
            <a:ext cx="2650309" cy="5246761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City Centre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09:00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10:00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11:00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12:00</a:t>
            </a: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13:30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14:30</a:t>
            </a:r>
          </a:p>
          <a:p>
            <a:pPr marR="0" lvl="0" indent="0" fontAlgn="auto">
              <a:spcAft>
                <a:spcPts val="0"/>
              </a:spcAft>
              <a:buClrTx/>
              <a:buSzTx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15:00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F0EDFC-DC40-026C-9E84-6BD72147FB67}"/>
              </a:ext>
            </a:extLst>
          </p:cNvPr>
          <p:cNvSpPr/>
          <p:nvPr/>
        </p:nvSpPr>
        <p:spPr>
          <a:xfrm>
            <a:off x="1757181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4C238F-BECF-41EA-31A8-5E0C95856D49}"/>
              </a:ext>
            </a:extLst>
          </p:cNvPr>
          <p:cNvSpPr/>
          <p:nvPr/>
        </p:nvSpPr>
        <p:spPr>
          <a:xfrm>
            <a:off x="4953184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97D2A4-A02D-0FD6-C63A-54D18868AADC}"/>
              </a:ext>
            </a:extLst>
          </p:cNvPr>
          <p:cNvSpPr txBox="1"/>
          <p:nvPr/>
        </p:nvSpPr>
        <p:spPr>
          <a:xfrm>
            <a:off x="505846" y="1004289"/>
            <a:ext cx="5846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Ventura</a:t>
            </a:r>
          </a:p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Southampton Crew Shuttle Timetable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2632A5-227C-8923-FBBF-EC32B02F5863}"/>
              </a:ext>
            </a:extLst>
          </p:cNvPr>
          <p:cNvSpPr txBox="1"/>
          <p:nvPr/>
        </p:nvSpPr>
        <p:spPr>
          <a:xfrm>
            <a:off x="505844" y="8481744"/>
            <a:ext cx="5846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B79E50"/>
                </a:solidFill>
                <a:latin typeface="Greycliff CF Demi Bold" panose="00000700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Greycliff CF" panose="00000500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Greycliff CF" panose="00000500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173A87"/>
                </a:solidFill>
                <a:latin typeface="Greycliff CF Demi Bold" panose="00000700000000000000" pitchFamily="50" charset="0"/>
              </a:rPr>
              <a:t>Poundtree</a:t>
            </a:r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659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2025-05-01T15:47:08+00:00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20011-952B-4D80-A042-E4D61A92DC7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2.xml><?xml version="1.0" encoding="utf-8"?>
<ds:datastoreItem xmlns:ds="http://schemas.openxmlformats.org/officeDocument/2006/customXml" ds:itemID="{2E7E8A8D-EEA3-4160-B944-900C388F00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102CC0-98DE-4984-99D8-A8D71A44BF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83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Greycliff CF Demi Bold</vt:lpstr>
      <vt:lpstr>Aptos Display</vt:lpstr>
      <vt:lpstr>Aptos</vt:lpstr>
      <vt:lpstr>Greycliff CF</vt:lpstr>
      <vt:lpstr>Arial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7</cp:revision>
  <dcterms:created xsi:type="dcterms:W3CDTF">2025-05-01T14:03:17Z</dcterms:created>
  <dcterms:modified xsi:type="dcterms:W3CDTF">2025-07-17T12:44:54Z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