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SangBleu Sans" panose="02000504000000000000" pitchFamily="50" charset="0"/>
      <p:regular r:id="rId6"/>
    </p:embeddedFont>
    <p:embeddedFont>
      <p:font typeface="SangBleu Sans Light" panose="02000304000000000000" pitchFamily="50" charset="0"/>
      <p:regular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8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844" autoAdjust="0"/>
  </p:normalViewPr>
  <p:slideViewPr>
    <p:cSldViewPr snapToGrid="0">
      <p:cViewPr varScale="1">
        <p:scale>
          <a:sx n="74" d="100"/>
          <a:sy n="74" d="100"/>
        </p:scale>
        <p:origin x="3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221ED0A8-412A-47C2-A400-DD967FA87005}"/>
    <pc:docChg chg="modSld">
      <pc:chgData name="Mariana Bolojan" userId="74028589-064a-464e-84f2-032a42f8757c" providerId="ADAL" clId="{221ED0A8-412A-47C2-A400-DD967FA87005}" dt="2025-05-07T12:55:25.113" v="34" actId="20577"/>
      <pc:docMkLst>
        <pc:docMk/>
      </pc:docMkLst>
      <pc:sldChg chg="modSp mod">
        <pc:chgData name="Mariana Bolojan" userId="74028589-064a-464e-84f2-032a42f8757c" providerId="ADAL" clId="{221ED0A8-412A-47C2-A400-DD967FA87005}" dt="2025-05-07T12:55:25.113" v="34" actId="20577"/>
        <pc:sldMkLst>
          <pc:docMk/>
          <pc:sldMk cId="3874045345" sldId="256"/>
        </pc:sldMkLst>
        <pc:spChg chg="mod">
          <ac:chgData name="Mariana Bolojan" userId="74028589-064a-464e-84f2-032a42f8757c" providerId="ADAL" clId="{221ED0A8-412A-47C2-A400-DD967FA87005}" dt="2025-05-07T12:55:25.113" v="34" actId="20577"/>
          <ac:spMkLst>
            <pc:docMk/>
            <pc:sldMk cId="3874045345" sldId="256"/>
            <ac:spMk id="6" creationId="{0F27339B-D43A-1840-439C-7D18093C8C0D}"/>
          </ac:spMkLst>
        </pc:spChg>
        <pc:spChg chg="mod">
          <ac:chgData name="Mariana Bolojan" userId="74028589-064a-464e-84f2-032a42f8757c" providerId="ADAL" clId="{221ED0A8-412A-47C2-A400-DD967FA87005}" dt="2025-05-07T12:54:59.146" v="10" actId="6549"/>
          <ac:spMkLst>
            <pc:docMk/>
            <pc:sldMk cId="3874045345" sldId="256"/>
            <ac:spMk id="13" creationId="{B046BFDC-3F62-B2F3-C18E-8F196FA0CC50}"/>
          </ac:spMkLst>
        </pc:spChg>
        <pc:spChg chg="mod">
          <ac:chgData name="Mariana Bolojan" userId="74028589-064a-464e-84f2-032a42f8757c" providerId="ADAL" clId="{221ED0A8-412A-47C2-A400-DD967FA87005}" dt="2025-05-07T12:55:12.850" v="22" actId="1036"/>
          <ac:spMkLst>
            <pc:docMk/>
            <pc:sldMk cId="3874045345" sldId="256"/>
            <ac:spMk id="14" creationId="{B5A1D099-C501-3BC3-6F59-054C203C1FD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6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15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1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2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5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1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3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3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10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22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10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14A0FC-7CB1-3D05-6A3B-872C74AEE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758" y="349345"/>
            <a:ext cx="1290484" cy="1038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27339B-D43A-1840-439C-7D18093C8C0D}"/>
              </a:ext>
            </a:extLst>
          </p:cNvPr>
          <p:cNvSpPr txBox="1"/>
          <p:nvPr/>
        </p:nvSpPr>
        <p:spPr>
          <a:xfrm>
            <a:off x="-66368" y="1604324"/>
            <a:ext cx="6990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>
                <a:solidFill>
                  <a:srgbClr val="988A62"/>
                </a:solidFill>
                <a:latin typeface="SangBleu Sans" panose="02000504000000000000" pitchFamily="50" charset="0"/>
              </a:rPr>
              <a:t>Queen Victoria</a:t>
            </a:r>
            <a:endParaRPr lang="en-GB" sz="2400" dirty="0">
              <a:solidFill>
                <a:srgbClr val="988A62"/>
              </a:solidFill>
              <a:latin typeface="SangBleu Sans" panose="02000504000000000000" pitchFamily="50" charset="0"/>
            </a:endParaRPr>
          </a:p>
          <a:p>
            <a:pPr algn="ctr"/>
            <a:r>
              <a:rPr lang="en-GB" sz="2400" dirty="0">
                <a:solidFill>
                  <a:srgbClr val="988A62"/>
                </a:solidFill>
                <a:latin typeface="SangBleu Sans" panose="02000504000000000000" pitchFamily="50" charset="0"/>
              </a:rPr>
              <a:t>Southampton Crew Shuttle Timetable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B48D86DB-5DBE-3715-2D65-AD5147780F66}"/>
              </a:ext>
            </a:extLst>
          </p:cNvPr>
          <p:cNvSpPr/>
          <p:nvPr/>
        </p:nvSpPr>
        <p:spPr>
          <a:xfrm>
            <a:off x="3362632" y="2536723"/>
            <a:ext cx="132736" cy="131961"/>
          </a:xfrm>
          <a:prstGeom prst="diamond">
            <a:avLst/>
          </a:prstGeom>
          <a:solidFill>
            <a:srgbClr val="988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E69733-4AE4-834B-749A-081EA913CFD0}"/>
              </a:ext>
            </a:extLst>
          </p:cNvPr>
          <p:cNvCxnSpPr/>
          <p:nvPr/>
        </p:nvCxnSpPr>
        <p:spPr>
          <a:xfrm>
            <a:off x="9144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FD815C9-4F9E-6789-7757-77F9B080DCB5}"/>
              </a:ext>
            </a:extLst>
          </p:cNvPr>
          <p:cNvCxnSpPr/>
          <p:nvPr/>
        </p:nvCxnSpPr>
        <p:spPr>
          <a:xfrm>
            <a:off x="38100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6CB849-7C91-E899-80B7-9DCED19449F7}"/>
              </a:ext>
            </a:extLst>
          </p:cNvPr>
          <p:cNvCxnSpPr>
            <a:cxnSpLocks/>
          </p:cNvCxnSpPr>
          <p:nvPr/>
        </p:nvCxnSpPr>
        <p:spPr>
          <a:xfrm>
            <a:off x="3413842" y="2978380"/>
            <a:ext cx="15158" cy="4607276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046BFDC-3F62-B2F3-C18E-8F196FA0CC50}"/>
              </a:ext>
            </a:extLst>
          </p:cNvPr>
          <p:cNvSpPr txBox="1"/>
          <p:nvPr/>
        </p:nvSpPr>
        <p:spPr>
          <a:xfrm>
            <a:off x="646854" y="2770086"/>
            <a:ext cx="278214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ship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15:45</a:t>
            </a:r>
          </a:p>
          <a:p>
            <a:pPr algn="ctr"/>
            <a:endParaRPr lang="en-GB" sz="2000" dirty="0">
              <a:latin typeface="SangBleu Sans Light" panose="02000304000000000000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A1D099-C501-3BC3-6F59-054C203C1FD7}"/>
              </a:ext>
            </a:extLst>
          </p:cNvPr>
          <p:cNvSpPr txBox="1"/>
          <p:nvPr/>
        </p:nvSpPr>
        <p:spPr>
          <a:xfrm>
            <a:off x="3720206" y="2810353"/>
            <a:ext cx="28439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city centre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16:00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A0CA55-5192-56C0-BED4-63F6B1B33E6B}"/>
              </a:ext>
            </a:extLst>
          </p:cNvPr>
          <p:cNvSpPr txBox="1"/>
          <p:nvPr/>
        </p:nvSpPr>
        <p:spPr>
          <a:xfrm>
            <a:off x="572212" y="7841250"/>
            <a:ext cx="58463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SangBleu Sans Light" panose="02000304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988A62"/>
                </a:solidFill>
                <a:latin typeface="SangBleu Sans Light" panose="02000304000000000000" pitchFamily="50" charset="0"/>
              </a:rPr>
              <a:t>Poundtree</a:t>
            </a:r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3874045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2025-05-02T08:27:11+00:00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3ECEB6-443A-4C8F-9D45-C262CE7BA3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06AD27-CF20-4C57-A077-357D621972A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customXml/itemProps3.xml><?xml version="1.0" encoding="utf-8"?>
<ds:datastoreItem xmlns:ds="http://schemas.openxmlformats.org/officeDocument/2006/customXml" ds:itemID="{EFE3BAAD-7755-49B9-A647-099E60BF09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86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 Display</vt:lpstr>
      <vt:lpstr>Aptos</vt:lpstr>
      <vt:lpstr>SangBleu Sans Light</vt:lpstr>
      <vt:lpstr>Arial</vt:lpstr>
      <vt:lpstr>SangBleu Sans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7</cp:revision>
  <dcterms:created xsi:type="dcterms:W3CDTF">2025-05-01T14:34:34Z</dcterms:created>
  <dcterms:modified xsi:type="dcterms:W3CDTF">2025-05-07T12:55:28Z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