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60" r:id="rId4"/>
  </p:sldMasterIdLst>
  <p:sldIdLst>
    <p:sldId id="256" r:id="rId5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88A6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844" autoAdjust="0"/>
  </p:normalViewPr>
  <p:slideViewPr>
    <p:cSldViewPr snapToGrid="0">
      <p:cViewPr varScale="1">
        <p:scale>
          <a:sx n="73" d="100"/>
          <a:sy n="73" d="100"/>
        </p:scale>
        <p:origin x="314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racy Edwards" userId="179722a1-abab-4e2d-a439-d0edf04d733f" providerId="ADAL" clId="{11056E6B-A1C0-442F-8932-AA97347282BD}"/>
    <pc:docChg chg="modSld">
      <pc:chgData name="Tracy Edwards" userId="179722a1-abab-4e2d-a439-d0edf04d733f" providerId="ADAL" clId="{11056E6B-A1C0-442F-8932-AA97347282BD}" dt="2026-04-09T13:02:25.883" v="0" actId="6549"/>
      <pc:docMkLst>
        <pc:docMk/>
      </pc:docMkLst>
      <pc:sldChg chg="modSp mod">
        <pc:chgData name="Tracy Edwards" userId="179722a1-abab-4e2d-a439-d0edf04d733f" providerId="ADAL" clId="{11056E6B-A1C0-442F-8932-AA97347282BD}" dt="2026-04-09T13:02:25.883" v="0" actId="6549"/>
        <pc:sldMkLst>
          <pc:docMk/>
          <pc:sldMk cId="3874045345" sldId="256"/>
        </pc:sldMkLst>
        <pc:spChg chg="mod">
          <ac:chgData name="Tracy Edwards" userId="179722a1-abab-4e2d-a439-d0edf04d733f" providerId="ADAL" clId="{11056E6B-A1C0-442F-8932-AA97347282BD}" dt="2026-04-09T13:02:25.883" v="0" actId="6549"/>
          <ac:spMkLst>
            <pc:docMk/>
            <pc:sldMk cId="3874045345" sldId="256"/>
            <ac:spMk id="14" creationId="{B5A1D099-C501-3BC3-6F59-054C203C1FD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AC2C9-8D23-42B7-B960-4FBDB38F2423}" type="datetimeFigureOut">
              <a:rPr lang="en-GB" smtClean="0"/>
              <a:t>09/04/2026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2052C-E553-4FC6-9FD8-8791498897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46606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AC2C9-8D23-42B7-B960-4FBDB38F2423}" type="datetimeFigureOut">
              <a:rPr lang="en-GB" smtClean="0"/>
              <a:t>09/04/2026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2052C-E553-4FC6-9FD8-8791498897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21506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AC2C9-8D23-42B7-B960-4FBDB38F2423}" type="datetimeFigureOut">
              <a:rPr lang="en-GB" smtClean="0"/>
              <a:t>09/04/2026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2052C-E553-4FC6-9FD8-8791498897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3419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AC2C9-8D23-42B7-B960-4FBDB38F2423}" type="datetimeFigureOut">
              <a:rPr lang="en-GB" smtClean="0"/>
              <a:t>09/04/2026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2052C-E553-4FC6-9FD8-8791498897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23244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AC2C9-8D23-42B7-B960-4FBDB38F2423}" type="datetimeFigureOut">
              <a:rPr lang="en-GB" smtClean="0"/>
              <a:t>09/04/2026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2052C-E553-4FC6-9FD8-8791498897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33543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AC2C9-8D23-42B7-B960-4FBDB38F2423}" type="datetimeFigureOut">
              <a:rPr lang="en-GB" smtClean="0"/>
              <a:t>09/04/2026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2052C-E553-4FC6-9FD8-8791498897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4116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AC2C9-8D23-42B7-B960-4FBDB38F2423}" type="datetimeFigureOut">
              <a:rPr lang="en-GB" smtClean="0"/>
              <a:t>09/04/2026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2052C-E553-4FC6-9FD8-8791498897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0835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AC2C9-8D23-42B7-B960-4FBDB38F2423}" type="datetimeFigureOut">
              <a:rPr lang="en-GB" smtClean="0"/>
              <a:t>09/04/2026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2052C-E553-4FC6-9FD8-8791498897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65317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AC2C9-8D23-42B7-B960-4FBDB38F2423}" type="datetimeFigureOut">
              <a:rPr lang="en-GB" smtClean="0"/>
              <a:t>09/04/2026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2052C-E553-4FC6-9FD8-8791498897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7103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AC2C9-8D23-42B7-B960-4FBDB38F2423}" type="datetimeFigureOut">
              <a:rPr lang="en-GB" smtClean="0"/>
              <a:t>09/04/2026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2052C-E553-4FC6-9FD8-8791498897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0226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AC2C9-8D23-42B7-B960-4FBDB38F2423}" type="datetimeFigureOut">
              <a:rPr lang="en-GB" smtClean="0"/>
              <a:t>09/04/2026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2052C-E553-4FC6-9FD8-8791498897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0387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0CAC2C9-8D23-42B7-B960-4FBDB38F2423}" type="datetimeFigureOut">
              <a:rPr lang="en-GB" smtClean="0"/>
              <a:t>09/04/2026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52052C-E553-4FC6-9FD8-8791498897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8109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014A0FC-7CB1-3D05-6A3B-872C74AEEB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3758" y="349345"/>
            <a:ext cx="1290484" cy="103875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F27339B-D43A-1840-439C-7D18093C8C0D}"/>
              </a:ext>
            </a:extLst>
          </p:cNvPr>
          <p:cNvSpPr txBox="1"/>
          <p:nvPr/>
        </p:nvSpPr>
        <p:spPr>
          <a:xfrm>
            <a:off x="-66368" y="1604324"/>
            <a:ext cx="699073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>
                <a:solidFill>
                  <a:srgbClr val="988A62"/>
                </a:solidFill>
                <a:latin typeface="SangBleu Sans" panose="02000504000000000000" pitchFamily="50" charset="0"/>
              </a:rPr>
              <a:t>Queen Victoria</a:t>
            </a:r>
            <a:endParaRPr lang="en-GB" sz="2400" dirty="0">
              <a:solidFill>
                <a:srgbClr val="988A62"/>
              </a:solidFill>
              <a:latin typeface="SangBleu Sans" panose="02000504000000000000" pitchFamily="50" charset="0"/>
            </a:endParaRPr>
          </a:p>
          <a:p>
            <a:pPr algn="ctr"/>
            <a:r>
              <a:rPr lang="en-GB" sz="2400" dirty="0">
                <a:solidFill>
                  <a:srgbClr val="988A62"/>
                </a:solidFill>
                <a:latin typeface="SangBleu Sans" panose="02000504000000000000" pitchFamily="50" charset="0"/>
              </a:rPr>
              <a:t>Southampton Crew Shuttle Timetable</a:t>
            </a:r>
          </a:p>
        </p:txBody>
      </p:sp>
      <p:sp>
        <p:nvSpPr>
          <p:cNvPr id="7" name="Diamond 6">
            <a:extLst>
              <a:ext uri="{FF2B5EF4-FFF2-40B4-BE49-F238E27FC236}">
                <a16:creationId xmlns:a16="http://schemas.microsoft.com/office/drawing/2014/main" id="{B48D86DB-5DBE-3715-2D65-AD5147780F66}"/>
              </a:ext>
            </a:extLst>
          </p:cNvPr>
          <p:cNvSpPr/>
          <p:nvPr/>
        </p:nvSpPr>
        <p:spPr>
          <a:xfrm>
            <a:off x="3362632" y="2536723"/>
            <a:ext cx="132736" cy="131961"/>
          </a:xfrm>
          <a:prstGeom prst="diamond">
            <a:avLst/>
          </a:prstGeom>
          <a:solidFill>
            <a:srgbClr val="988A6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0E69733-4AE4-834B-749A-081EA913CFD0}"/>
              </a:ext>
            </a:extLst>
          </p:cNvPr>
          <p:cNvCxnSpPr/>
          <p:nvPr/>
        </p:nvCxnSpPr>
        <p:spPr>
          <a:xfrm>
            <a:off x="914400" y="2512550"/>
            <a:ext cx="2138516" cy="0"/>
          </a:xfrm>
          <a:prstGeom prst="line">
            <a:avLst/>
          </a:prstGeom>
          <a:ln>
            <a:solidFill>
              <a:srgbClr val="988A6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FD815C9-4F9E-6789-7757-77F9B080DCB5}"/>
              </a:ext>
            </a:extLst>
          </p:cNvPr>
          <p:cNvCxnSpPr/>
          <p:nvPr/>
        </p:nvCxnSpPr>
        <p:spPr>
          <a:xfrm>
            <a:off x="3810000" y="2512550"/>
            <a:ext cx="2138516" cy="0"/>
          </a:xfrm>
          <a:prstGeom prst="line">
            <a:avLst/>
          </a:prstGeom>
          <a:ln>
            <a:solidFill>
              <a:srgbClr val="988A6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B6CB849-7C91-E899-80B7-9DCED19449F7}"/>
              </a:ext>
            </a:extLst>
          </p:cNvPr>
          <p:cNvCxnSpPr>
            <a:cxnSpLocks/>
          </p:cNvCxnSpPr>
          <p:nvPr/>
        </p:nvCxnSpPr>
        <p:spPr>
          <a:xfrm>
            <a:off x="3413842" y="2978380"/>
            <a:ext cx="15158" cy="4607276"/>
          </a:xfrm>
          <a:prstGeom prst="line">
            <a:avLst/>
          </a:prstGeom>
          <a:ln>
            <a:solidFill>
              <a:srgbClr val="988A6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B046BFDC-3F62-B2F3-C18E-8F196FA0CC50}"/>
              </a:ext>
            </a:extLst>
          </p:cNvPr>
          <p:cNvSpPr txBox="1"/>
          <p:nvPr/>
        </p:nvSpPr>
        <p:spPr>
          <a:xfrm>
            <a:off x="646854" y="2770086"/>
            <a:ext cx="2782145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>
                <a:solidFill>
                  <a:srgbClr val="988A62"/>
                </a:solidFill>
                <a:latin typeface="SangBleu Sans Light" panose="02000304000000000000" pitchFamily="50" charset="0"/>
              </a:rPr>
              <a:t>Leave from ship</a:t>
            </a:r>
          </a:p>
          <a:p>
            <a:pPr algn="ctr"/>
            <a:endParaRPr lang="en-GB" sz="2000" dirty="0">
              <a:solidFill>
                <a:srgbClr val="988A62"/>
              </a:solidFill>
              <a:latin typeface="SangBleu Sans Light" panose="02000304000000000000" pitchFamily="50" charset="0"/>
            </a:endParaRP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08:15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08:45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09:15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09:45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10:15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10:45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11:15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11:45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12:15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12:45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13:15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13:45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14:15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14:45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15:15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15:45</a:t>
            </a:r>
          </a:p>
          <a:p>
            <a:pPr algn="ctr"/>
            <a:endParaRPr lang="en-GB" sz="2000" dirty="0">
              <a:latin typeface="SangBleu Sans Light" panose="02000304000000000000" pitchFamily="50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5A1D099-C501-3BC3-6F59-054C203C1FD7}"/>
              </a:ext>
            </a:extLst>
          </p:cNvPr>
          <p:cNvSpPr txBox="1"/>
          <p:nvPr/>
        </p:nvSpPr>
        <p:spPr>
          <a:xfrm>
            <a:off x="3720206" y="2810353"/>
            <a:ext cx="2843905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>
                <a:solidFill>
                  <a:srgbClr val="988A62"/>
                </a:solidFill>
                <a:latin typeface="SangBleu Sans Light" panose="02000304000000000000" pitchFamily="50" charset="0"/>
              </a:rPr>
              <a:t>Leave from city centre</a:t>
            </a:r>
          </a:p>
          <a:p>
            <a:pPr algn="ctr"/>
            <a:endParaRPr lang="en-GB" sz="2000" dirty="0">
              <a:solidFill>
                <a:srgbClr val="988A62"/>
              </a:solidFill>
              <a:latin typeface="SangBleu Sans Light" panose="02000304000000000000" pitchFamily="50" charset="0"/>
            </a:endParaRP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08:30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09:00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09:30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10:00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10:30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11:00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11:30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12:00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12:30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13:00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13:30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14:00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14:30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15:00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1A0CA55-5192-56C0-BED4-63F6B1B33E6B}"/>
              </a:ext>
            </a:extLst>
          </p:cNvPr>
          <p:cNvSpPr txBox="1"/>
          <p:nvPr/>
        </p:nvSpPr>
        <p:spPr>
          <a:xfrm>
            <a:off x="572212" y="7841250"/>
            <a:ext cx="5846312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988A62"/>
                </a:solidFill>
                <a:latin typeface="SangBleu Sans Light" panose="02000304000000000000" pitchFamily="50" charset="0"/>
              </a:rPr>
              <a:t>Pick / drop off point for each ship terminal:</a:t>
            </a:r>
          </a:p>
          <a:p>
            <a:pPr algn="ctr"/>
            <a:endParaRPr lang="en-GB" sz="1200" dirty="0">
              <a:solidFill>
                <a:srgbClr val="988A62"/>
              </a:solidFill>
              <a:latin typeface="SangBleu Sans Light" panose="02000304000000000000" pitchFamily="50" charset="0"/>
            </a:endParaRPr>
          </a:p>
          <a:p>
            <a:pPr algn="ctr"/>
            <a:r>
              <a:rPr lang="en-GB" sz="1200" dirty="0">
                <a:solidFill>
                  <a:srgbClr val="988A62"/>
                </a:solidFill>
                <a:latin typeface="SangBleu Sans Light" panose="02000304000000000000" pitchFamily="50" charset="0"/>
              </a:rPr>
              <a:t>Harbour Parade</a:t>
            </a:r>
          </a:p>
          <a:p>
            <a:pPr algn="ctr"/>
            <a:r>
              <a:rPr lang="en-GB" sz="1000" dirty="0">
                <a:latin typeface="SangBleu Sans Light" panose="02000304000000000000" pitchFamily="50" charset="0"/>
              </a:rPr>
              <a:t>101 Berth City Cruise		  102 Berth Horizon		 106 Berth Mayflower</a:t>
            </a:r>
            <a:br>
              <a:rPr lang="en-GB" sz="1000" dirty="0">
                <a:solidFill>
                  <a:srgbClr val="B79E50"/>
                </a:solidFill>
                <a:latin typeface="SangBleu Sans Light" panose="02000304000000000000" pitchFamily="50" charset="0"/>
              </a:rPr>
            </a:br>
            <a:endParaRPr lang="en-GB" sz="1000" dirty="0">
              <a:solidFill>
                <a:srgbClr val="B79E50"/>
              </a:solidFill>
              <a:latin typeface="SangBleu Sans Light" panose="02000304000000000000" pitchFamily="50" charset="0"/>
            </a:endParaRPr>
          </a:p>
          <a:p>
            <a:pPr algn="ctr"/>
            <a:r>
              <a:rPr lang="en-GB" sz="1200" dirty="0" err="1">
                <a:solidFill>
                  <a:srgbClr val="988A62"/>
                </a:solidFill>
                <a:latin typeface="SangBleu Sans Light" panose="02000304000000000000" pitchFamily="50" charset="0"/>
              </a:rPr>
              <a:t>Poundtree</a:t>
            </a:r>
            <a:r>
              <a:rPr lang="en-GB" sz="1200" dirty="0">
                <a:solidFill>
                  <a:srgbClr val="988A62"/>
                </a:solidFill>
                <a:latin typeface="SangBleu Sans Light" panose="02000304000000000000" pitchFamily="50" charset="0"/>
              </a:rPr>
              <a:t> Road</a:t>
            </a:r>
          </a:p>
          <a:p>
            <a:pPr algn="ctr"/>
            <a:r>
              <a:rPr lang="en-GB" sz="1000" dirty="0">
                <a:latin typeface="SangBleu Sans Light" panose="02000304000000000000" pitchFamily="50" charset="0"/>
              </a:rPr>
              <a:t>38 Berth QEII				46 Berth Ocean</a:t>
            </a:r>
          </a:p>
        </p:txBody>
      </p:sp>
    </p:spTree>
    <p:extLst>
      <p:ext uri="{BB962C8B-B14F-4D97-AF65-F5344CB8AC3E}">
        <p14:creationId xmlns:p14="http://schemas.microsoft.com/office/powerpoint/2010/main" val="38740453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1281346BB9DA4EA236F602532930A2" ma:contentTypeVersion="30" ma:contentTypeDescription="Create a new document." ma:contentTypeScope="" ma:versionID="49702bfa75757666c60460cbf71f854f">
  <xsd:schema xmlns:xsd="http://www.w3.org/2001/XMLSchema" xmlns:xs="http://www.w3.org/2001/XMLSchema" xmlns:p="http://schemas.microsoft.com/office/2006/metadata/properties" xmlns:ns1="http://schemas.microsoft.com/sharepoint/v3" xmlns:ns2="ab56dc64-8672-4a47-8604-488b7923916b" xmlns:ns3="91b6fa04-1acc-47af-a587-a79c2dbfde67" targetNamespace="http://schemas.microsoft.com/office/2006/metadata/properties" ma:root="true" ma:fieldsID="f4ec765eb54f7400f058667a6748765b" ns1:_="" ns2:_="" ns3:_="">
    <xsd:import namespace="http://schemas.microsoft.com/sharepoint/v3"/>
    <xsd:import namespace="ab56dc64-8672-4a47-8604-488b7923916b"/>
    <xsd:import namespace="91b6fa04-1acc-47af-a587-a79c2dbfde67"/>
    <xsd:element name="properties">
      <xsd:complexType>
        <xsd:sequence>
          <xsd:element name="documentManagement">
            <xsd:complexType>
              <xsd:all>
                <xsd:element ref="ns2:PlanningandChange" minOccurs="0"/>
                <xsd:element ref="ns2:Group" minOccurs="0"/>
                <xsd:element ref="ns2:MediaServiceMetadata" minOccurs="0"/>
                <xsd:element ref="ns2:MediaServiceFastMetadata" minOccurs="0"/>
                <xsd:element ref="ns2:Nextreview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HESSReference" minOccurs="0"/>
                <xsd:element ref="ns2:MediaServiceObjectDetectorVersions" minOccurs="0"/>
                <xsd:element ref="ns2:MediaServiceLocation" minOccurs="0"/>
                <xsd:element ref="ns2:Comments" minOccurs="0"/>
                <xsd:element ref="ns2:Lastreviewdate" minOccurs="0"/>
                <xsd:element ref="ns2:MediaServiceSearchProperties" minOccurs="0"/>
                <xsd:element ref="ns2:Reviewer" minOccurs="0"/>
                <xsd:element ref="ns1:_ip_UnifiedCompliancePolicyProperties" minOccurs="0"/>
                <xsd:element ref="ns1:_ip_UnifiedCompliancePolicyUIAction" minOccurs="0"/>
                <xsd:element ref="ns2:Date_x0020_modified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3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3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b56dc64-8672-4a47-8604-488b7923916b" elementFormDefault="qualified">
    <xsd:import namespace="http://schemas.microsoft.com/office/2006/documentManagement/types"/>
    <xsd:import namespace="http://schemas.microsoft.com/office/infopath/2007/PartnerControls"/>
    <xsd:element name="PlanningandChange" ma:index="8" nillable="true" ma:displayName="Owner" ma:format="Dropdown" ma:list="UserInfo" ma:SharePointGroup="0" ma:internalName="PlanningandChang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Group" ma:index="9" nillable="true" ma:displayName="Group" ma:format="Dropdown" ma:internalName="Group">
      <xsd:simpleType>
        <xsd:restriction base="dms:Choice">
          <xsd:enumeration value="Policy"/>
          <xsd:enumeration value="Choice 2"/>
          <xsd:enumeration value="Choice 3"/>
        </xsd:restriction>
      </xsd:simpleType>
    </xsd:element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Nextreview" ma:index="12" nillable="true" ma:displayName="Next review Due" ma:format="DateOnly" ma:indexed="true" ma:internalName="Nextreview">
      <xsd:simpleType>
        <xsd:restriction base="dms:DateTime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431271b3-10d3-457a-b0bf-938de0352f5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HESSReference" ma:index="23" nillable="true" ma:displayName="HESS Reference" ma:format="Dropdown" ma:internalName="HESSReference">
      <xsd:simpleType>
        <xsd:restriction base="dms:Text">
          <xsd:maxLength value="255"/>
        </xsd:restriction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  <xsd:element name="Comments" ma:index="26" nillable="true" ma:displayName="Comments" ma:format="Dropdown" ma:internalName="Comments">
      <xsd:simpleType>
        <xsd:restriction base="dms:Note">
          <xsd:maxLength value="255"/>
        </xsd:restriction>
      </xsd:simpleType>
    </xsd:element>
    <xsd:element name="Lastreviewdate" ma:index="27" nillable="true" ma:displayName="Last review date" ma:format="DateOnly" ma:internalName="Lastreviewdate">
      <xsd:simpleType>
        <xsd:restriction base="dms:DateTime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Reviewer" ma:index="29" nillable="true" ma:displayName="Reviewer" ma:format="Dropdown" ma:list="UserInfo" ma:SharePointGroup="0" ma:internalName="Reviewer" ma:readOnly="fals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ate_x0020_modified" ma:index="32" nillable="true" ma:displayName="Date modified" ma:default="[today]" ma:format="DateOnly" ma:internalName="Date_x0020_modified">
      <xsd:simpleType>
        <xsd:restriction base="dms:DateTime"/>
      </xsd:simpleType>
    </xsd:element>
    <xsd:element name="MediaServiceBillingMetadata" ma:index="3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b6fa04-1acc-47af-a587-a79c2dbfde67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8b073bab-862f-44f3-b528-ccdf534af893}" ma:internalName="TaxCatchAll" ma:showField="CatchAllData" ma:web="91b6fa04-1acc-47af-a587-a79c2dbfde6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Nextreview xmlns="ab56dc64-8672-4a47-8604-488b7923916b" xsi:nil="true"/>
    <Reviewer xmlns="ab56dc64-8672-4a47-8604-488b7923916b">
      <UserInfo>
        <DisplayName/>
        <AccountId xsi:nil="true"/>
        <AccountType/>
      </UserInfo>
    </Reviewer>
    <Lastreviewdate xmlns="ab56dc64-8672-4a47-8604-488b7923916b" xsi:nil="true"/>
    <Date_x0020_modified xmlns="ab56dc64-8672-4a47-8604-488b7923916b">2025-05-02T08:27:11+00:00</Date_x0020_modified>
    <Comments xmlns="ab56dc64-8672-4a47-8604-488b7923916b" xsi:nil="true"/>
    <_ip_UnifiedCompliancePolicyProperties xmlns="http://schemas.microsoft.com/sharepoint/v3" xsi:nil="true"/>
    <TaxCatchAll xmlns="91b6fa04-1acc-47af-a587-a79c2dbfde67" xsi:nil="true"/>
    <HESSReference xmlns="ab56dc64-8672-4a47-8604-488b7923916b" xsi:nil="true"/>
    <Group xmlns="ab56dc64-8672-4a47-8604-488b7923916b" xsi:nil="true"/>
    <PlanningandChange xmlns="ab56dc64-8672-4a47-8604-488b7923916b">
      <UserInfo>
        <DisplayName/>
        <AccountId xsi:nil="true"/>
        <AccountType/>
      </UserInfo>
    </PlanningandChange>
    <lcf76f155ced4ddcb4097134ff3c332f xmlns="ab56dc64-8672-4a47-8604-488b7923916b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4AED660-C578-4988-9D2D-A1C42D3BBBBF}"/>
</file>

<file path=customXml/itemProps2.xml><?xml version="1.0" encoding="utf-8"?>
<ds:datastoreItem xmlns:ds="http://schemas.openxmlformats.org/officeDocument/2006/customXml" ds:itemID="{6D06AD27-CF20-4C57-A077-357D621972AF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ab56dc64-8672-4a47-8604-488b7923916b"/>
    <ds:schemaRef ds:uri="91b6fa04-1acc-47af-a587-a79c2dbfde67"/>
  </ds:schemaRefs>
</ds:datastoreItem>
</file>

<file path=customXml/itemProps3.xml><?xml version="1.0" encoding="utf-8"?>
<ds:datastoreItem xmlns:ds="http://schemas.openxmlformats.org/officeDocument/2006/customXml" ds:itemID="{BC3ECEB6-443A-4C8F-9D45-C262CE7BA32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245</TotalTime>
  <Words>84</Words>
  <Application>Microsoft Office PowerPoint</Application>
  <PresentationFormat>A4 Paper (210x297 mm)</PresentationFormat>
  <Paragraphs>42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Aptos</vt:lpstr>
      <vt:lpstr>SangBleu Sans</vt:lpstr>
      <vt:lpstr>Aptos Display</vt:lpstr>
      <vt:lpstr>SangBleu Sans Light</vt:lpstr>
      <vt:lpstr>Office Theme</vt:lpstr>
      <vt:lpstr>PowerPoint Presentation</vt:lpstr>
    </vt:vector>
  </TitlesOfParts>
  <Company>Carnival UK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Ian Pierce</dc:creator>
  <cp:lastModifiedBy>Tracy Edwards</cp:lastModifiedBy>
  <cp:revision>7</cp:revision>
  <dcterms:created xsi:type="dcterms:W3CDTF">2025-05-01T14:34:34Z</dcterms:created>
  <dcterms:modified xsi:type="dcterms:W3CDTF">2026-04-09T13:02:39Z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0x010100701281346BB9DA4EA236F602532930A2</vt:lpwstr>
  </property>
  <property fmtid="{D5CDD505-2E9C-101B-9397-08002B2CF9AE}" pid="3" name="MediaServiceImageTags">
    <vt:lpwstr/>
  </property>
</Properties>
</file>