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sldIdLst>
    <p:sldId id="256" r:id="rId5"/>
  </p:sldIdLst>
  <p:sldSz cx="6858000" cy="9906000" type="A4"/>
  <p:notesSz cx="6858000" cy="9144000"/>
  <p:embeddedFontLst>
    <p:embeddedFont>
      <p:font typeface="Greycliff CF" panose="00000500000000000000" pitchFamily="50" charset="0"/>
      <p:regular r:id="rId6"/>
      <p:bold r:id="rId7"/>
      <p:italic r:id="rId8"/>
    </p:embeddedFont>
    <p:embeddedFont>
      <p:font typeface="Greycliff CF Demi Bold" panose="020B0604020202020204" charset="0"/>
      <p:bold r:id="rId9"/>
      <p:boldItalic r:id="rId10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E50"/>
    <a:srgbClr val="173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a Bolojan" userId="74028589-064a-464e-84f2-032a42f8757c" providerId="ADAL" clId="{76455A8A-3DE8-44B0-8CA1-A4B0A353C7B9}"/>
    <pc:docChg chg="modSld">
      <pc:chgData name="Mariana Bolojan" userId="74028589-064a-464e-84f2-032a42f8757c" providerId="ADAL" clId="{76455A8A-3DE8-44B0-8CA1-A4B0A353C7B9}" dt="2025-05-01T16:00:09.662" v="6" actId="20577"/>
      <pc:docMkLst>
        <pc:docMk/>
      </pc:docMkLst>
      <pc:sldChg chg="modSp mod">
        <pc:chgData name="Mariana Bolojan" userId="74028589-064a-464e-84f2-032a42f8757c" providerId="ADAL" clId="{76455A8A-3DE8-44B0-8CA1-A4B0A353C7B9}" dt="2025-05-01T16:00:09.662" v="6" actId="20577"/>
        <pc:sldMkLst>
          <pc:docMk/>
          <pc:sldMk cId="65904889" sldId="256"/>
        </pc:sldMkLst>
        <pc:spChg chg="mod">
          <ac:chgData name="Mariana Bolojan" userId="74028589-064a-464e-84f2-032a42f8757c" providerId="ADAL" clId="{76455A8A-3DE8-44B0-8CA1-A4B0A353C7B9}" dt="2025-05-01T16:00:09.662" v="6" actId="20577"/>
          <ac:spMkLst>
            <pc:docMk/>
            <pc:sldMk cId="65904889" sldId="256"/>
            <ac:spMk id="15" creationId="{BE97D2A4-A02D-0FD6-C63A-54D18868AA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41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75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04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75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78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2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34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5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9313C1-3967-4D95-930C-83BEA6368388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FCDAA0-60EF-417B-A492-C6AB15911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24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B2EF776-965C-893A-79D6-7EC40B728AC6}"/>
              </a:ext>
            </a:extLst>
          </p:cNvPr>
          <p:cNvSpPr txBox="1">
            <a:spLocks/>
          </p:cNvSpPr>
          <p:nvPr/>
        </p:nvSpPr>
        <p:spPr>
          <a:xfrm>
            <a:off x="505844" y="2560334"/>
            <a:ext cx="2650309" cy="563116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ship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b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</a:b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12:30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15:00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srgbClr val="173A87"/>
              </a:solidFill>
              <a:latin typeface="Greycliff CF" panose="00000500000000000000" pitchFamily="50" charset="0"/>
            </a:endParaRPr>
          </a:p>
        </p:txBody>
      </p:sp>
      <p:pic>
        <p:nvPicPr>
          <p:cNvPr id="7" name="Picture 6" descr="A logo with blue text&#10;&#10;Description automatically generated">
            <a:extLst>
              <a:ext uri="{FF2B5EF4-FFF2-40B4-BE49-F238E27FC236}">
                <a16:creationId xmlns:a16="http://schemas.microsoft.com/office/drawing/2014/main" id="{B6DE4034-87A1-960E-D2F9-F05407C67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819" y="126526"/>
            <a:ext cx="1010361" cy="689144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E62BBB58-FA30-69FA-EC9F-79ADAE45F9C5}"/>
              </a:ext>
            </a:extLst>
          </p:cNvPr>
          <p:cNvSpPr txBox="1">
            <a:spLocks/>
          </p:cNvSpPr>
          <p:nvPr/>
        </p:nvSpPr>
        <p:spPr>
          <a:xfrm>
            <a:off x="3701849" y="2514614"/>
            <a:ext cx="2650309" cy="5676886"/>
          </a:xfrm>
          <a:prstGeom prst="roundRect">
            <a:avLst>
              <a:gd name="adj" fmla="val 14519"/>
            </a:avLst>
          </a:prstGeom>
          <a:ln w="19050">
            <a:solidFill>
              <a:srgbClr val="B79E50"/>
            </a:solidFill>
          </a:ln>
        </p:spPr>
        <p:txBody>
          <a:bodyPr vert="horz" lIns="72000" tIns="72000" rIns="72000" bIns="122400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 Demi Bold" panose="00000700000000000000" pitchFamily="50" charset="0"/>
              </a:rPr>
              <a:t>Leave from City Centre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0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173A87"/>
              </a:solidFill>
              <a:effectLst/>
              <a:uLnTx/>
              <a:uFillTx/>
              <a:latin typeface="Greycliff CF" panose="00000500000000000000" pitchFamily="50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08:45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09:15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09:45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10:15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10:45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11:15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11:45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</a:t>
            </a: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12:45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13:15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13:45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14:15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srgbClr val="173A87"/>
                </a:solidFill>
                <a:effectLst/>
                <a:uLnTx/>
                <a:uFillTx/>
                <a:latin typeface="Greycliff CF" panose="00000500000000000000" pitchFamily="50" charset="0"/>
              </a:rPr>
              <a:t>14:45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500" dirty="0">
                <a:solidFill>
                  <a:srgbClr val="173A87"/>
                </a:solidFill>
                <a:latin typeface="Greycliff CF" panose="00000500000000000000" pitchFamily="50" charset="0"/>
              </a:rPr>
              <a:t>15:15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0F0EDFC-DC40-026C-9E84-6BD72147FB67}"/>
              </a:ext>
            </a:extLst>
          </p:cNvPr>
          <p:cNvSpPr/>
          <p:nvPr/>
        </p:nvSpPr>
        <p:spPr>
          <a:xfrm>
            <a:off x="1757181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F4C238F-BECF-41EA-31A8-5E0C95856D49}"/>
              </a:ext>
            </a:extLst>
          </p:cNvPr>
          <p:cNvSpPr/>
          <p:nvPr/>
        </p:nvSpPr>
        <p:spPr>
          <a:xfrm>
            <a:off x="4953184" y="1863422"/>
            <a:ext cx="147637" cy="147637"/>
          </a:xfrm>
          <a:prstGeom prst="ellipse">
            <a:avLst/>
          </a:prstGeom>
          <a:solidFill>
            <a:schemeClr val="bg1"/>
          </a:solidFill>
          <a:ln>
            <a:solidFill>
              <a:srgbClr val="B79E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97D2A4-A02D-0FD6-C63A-54D18868AADC}"/>
              </a:ext>
            </a:extLst>
          </p:cNvPr>
          <p:cNvSpPr txBox="1"/>
          <p:nvPr/>
        </p:nvSpPr>
        <p:spPr>
          <a:xfrm>
            <a:off x="505846" y="1004289"/>
            <a:ext cx="58463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rgbClr val="173A87"/>
                </a:solidFill>
                <a:latin typeface="Greycliff CF Demi Bold" panose="00000700000000000000" pitchFamily="50" charset="0"/>
              </a:rPr>
              <a:t>Arcadia</a:t>
            </a:r>
            <a:endParaRPr lang="en-GB" sz="28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28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Southampton Crew Shuttle Timetable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2632A5-227C-8923-FBBF-EC32B02F5863}"/>
              </a:ext>
            </a:extLst>
          </p:cNvPr>
          <p:cNvSpPr txBox="1"/>
          <p:nvPr/>
        </p:nvSpPr>
        <p:spPr>
          <a:xfrm>
            <a:off x="505844" y="8481744"/>
            <a:ext cx="5846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B79E50"/>
                </a:solidFill>
                <a:latin typeface="Greycliff CF Demi Bold" panose="00000700000000000000" pitchFamily="50" charset="0"/>
              </a:rPr>
              <a:t>Pick / drop off point for each ship terminal:</a:t>
            </a:r>
          </a:p>
          <a:p>
            <a:pPr algn="ctr"/>
            <a:endParaRPr lang="en-GB" sz="1200" dirty="0">
              <a:solidFill>
                <a:srgbClr val="173A87"/>
              </a:solidFill>
              <a:latin typeface="Greycliff CF Demi Bold" panose="00000700000000000000" pitchFamily="50" charset="0"/>
            </a:endParaRPr>
          </a:p>
          <a:p>
            <a:pPr algn="ctr"/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Harbour Parade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101 Berth City Cruise		  102 Berth Horizon		 106 Berth Mayflower</a:t>
            </a:r>
            <a:br>
              <a:rPr lang="en-GB" sz="1000" dirty="0">
                <a:solidFill>
                  <a:srgbClr val="B79E50"/>
                </a:solidFill>
                <a:latin typeface="Greycliff CF" panose="00000500000000000000" pitchFamily="50" charset="0"/>
              </a:rPr>
            </a:br>
            <a:endParaRPr lang="en-GB" sz="1000" dirty="0">
              <a:solidFill>
                <a:srgbClr val="B79E50"/>
              </a:solidFill>
              <a:latin typeface="Greycliff CF" panose="00000500000000000000" pitchFamily="50" charset="0"/>
            </a:endParaRPr>
          </a:p>
          <a:p>
            <a:pPr algn="ctr"/>
            <a:r>
              <a:rPr lang="en-GB" sz="1200" dirty="0" err="1">
                <a:solidFill>
                  <a:srgbClr val="173A87"/>
                </a:solidFill>
                <a:latin typeface="Greycliff CF Demi Bold" panose="00000700000000000000" pitchFamily="50" charset="0"/>
              </a:rPr>
              <a:t>Poundtree</a:t>
            </a:r>
            <a:r>
              <a:rPr lang="en-GB" sz="1200" dirty="0">
                <a:solidFill>
                  <a:srgbClr val="173A87"/>
                </a:solidFill>
                <a:latin typeface="Greycliff CF Demi Bold" panose="00000700000000000000" pitchFamily="50" charset="0"/>
              </a:rPr>
              <a:t> Road</a:t>
            </a:r>
          </a:p>
          <a:p>
            <a:pPr algn="ctr"/>
            <a:r>
              <a:rPr lang="en-GB" sz="1000" dirty="0">
                <a:latin typeface="Greycliff CF" panose="00000500000000000000" pitchFamily="50" charset="0"/>
              </a:rPr>
              <a:t>38 Berth QEII				46 Berth Ocean</a:t>
            </a:r>
          </a:p>
        </p:txBody>
      </p:sp>
    </p:spTree>
    <p:extLst>
      <p:ext uri="{BB962C8B-B14F-4D97-AF65-F5344CB8AC3E}">
        <p14:creationId xmlns:p14="http://schemas.microsoft.com/office/powerpoint/2010/main" val="6590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Nextreview xmlns="ab56dc64-8672-4a47-8604-488b7923916b" xsi:nil="true"/>
    <Reviewer xmlns="ab56dc64-8672-4a47-8604-488b7923916b">
      <UserInfo>
        <DisplayName/>
        <AccountId xsi:nil="true"/>
        <AccountType/>
      </UserInfo>
    </Reviewer>
    <Lastreviewdate xmlns="ab56dc64-8672-4a47-8604-488b7923916b" xsi:nil="true"/>
    <Date_x0020_modified xmlns="ab56dc64-8672-4a47-8604-488b7923916b">2025-05-01T15:47:08+00:00</Date_x0020_modified>
    <Comments xmlns="ab56dc64-8672-4a47-8604-488b7923916b" xsi:nil="true"/>
    <_ip_UnifiedCompliancePolicyProperties xmlns="http://schemas.microsoft.com/sharepoint/v3" xsi:nil="true"/>
    <TaxCatchAll xmlns="91b6fa04-1acc-47af-a587-a79c2dbfde67" xsi:nil="true"/>
    <HESSReference xmlns="ab56dc64-8672-4a47-8604-488b7923916b" xsi:nil="true"/>
    <Group xmlns="ab56dc64-8672-4a47-8604-488b7923916b" xsi:nil="true"/>
    <PlanningandChange xmlns="ab56dc64-8672-4a47-8604-488b7923916b">
      <UserInfo>
        <DisplayName/>
        <AccountId xsi:nil="true"/>
        <AccountType/>
      </UserInfo>
    </PlanningandChange>
    <lcf76f155ced4ddcb4097134ff3c332f xmlns="ab56dc64-8672-4a47-8604-488b7923916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1281346BB9DA4EA236F602532930A2" ma:contentTypeVersion="30" ma:contentTypeDescription="Create a new document." ma:contentTypeScope="" ma:versionID="774ab01a7c7b6494a04939d5bbaba102">
  <xsd:schema xmlns:xsd="http://www.w3.org/2001/XMLSchema" xmlns:xs="http://www.w3.org/2001/XMLSchema" xmlns:p="http://schemas.microsoft.com/office/2006/metadata/properties" xmlns:ns1="http://schemas.microsoft.com/sharepoint/v3" xmlns:ns2="ab56dc64-8672-4a47-8604-488b7923916b" xmlns:ns3="91b6fa04-1acc-47af-a587-a79c2dbfde67" targetNamespace="http://schemas.microsoft.com/office/2006/metadata/properties" ma:root="true" ma:fieldsID="860154489fd846ef6de55a8af3f16132" ns1:_="" ns2:_="" ns3:_="">
    <xsd:import namespace="http://schemas.microsoft.com/sharepoint/v3"/>
    <xsd:import namespace="ab56dc64-8672-4a47-8604-488b7923916b"/>
    <xsd:import namespace="91b6fa04-1acc-47af-a587-a79c2dbfde67"/>
    <xsd:element name="properties">
      <xsd:complexType>
        <xsd:sequence>
          <xsd:element name="documentManagement">
            <xsd:complexType>
              <xsd:all>
                <xsd:element ref="ns2:PlanningandChange" minOccurs="0"/>
                <xsd:element ref="ns2:Group" minOccurs="0"/>
                <xsd:element ref="ns2:MediaServiceMetadata" minOccurs="0"/>
                <xsd:element ref="ns2:MediaServiceFastMetadata" minOccurs="0"/>
                <xsd:element ref="ns2:Nextreview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HESSReference" minOccurs="0"/>
                <xsd:element ref="ns2:MediaServiceObjectDetectorVersions" minOccurs="0"/>
                <xsd:element ref="ns2:MediaServiceLocation" minOccurs="0"/>
                <xsd:element ref="ns2:Comments" minOccurs="0"/>
                <xsd:element ref="ns2:Lastreviewdate" minOccurs="0"/>
                <xsd:element ref="ns2:MediaServiceSearchProperties" minOccurs="0"/>
                <xsd:element ref="ns2:Reviewer" minOccurs="0"/>
                <xsd:element ref="ns1:_ip_UnifiedCompliancePolicyProperties" minOccurs="0"/>
                <xsd:element ref="ns1:_ip_UnifiedCompliancePolicyUIAction" minOccurs="0"/>
                <xsd:element ref="ns2:Date_x0020_modifie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6dc64-8672-4a47-8604-488b7923916b" elementFormDefault="qualified">
    <xsd:import namespace="http://schemas.microsoft.com/office/2006/documentManagement/types"/>
    <xsd:import namespace="http://schemas.microsoft.com/office/infopath/2007/PartnerControls"/>
    <xsd:element name="PlanningandChange" ma:index="8" nillable="true" ma:displayName="Owner" ma:format="Dropdown" ma:list="UserInfo" ma:SharePointGroup="0" ma:internalName="PlanningandChang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roup" ma:index="9" nillable="true" ma:displayName="Group" ma:format="Dropdown" ma:internalName="Group">
      <xsd:simpleType>
        <xsd:restriction base="dms:Choice">
          <xsd:enumeration value="Policy"/>
          <xsd:enumeration value="Choice 2"/>
          <xsd:enumeration value="Choice 3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Nextreview" ma:index="12" nillable="true" ma:displayName="Next review Due" ma:format="DateOnly" ma:internalName="Nextreview">
      <xsd:simpleType>
        <xsd:restriction base="dms:DateTim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31271b3-10d3-457a-b0bf-938de0352f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HESSReference" ma:index="23" nillable="true" ma:displayName="HESS Reference" ma:format="Dropdown" ma:internalName="HESSReference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Comments" ma:index="26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astreviewdate" ma:index="27" nillable="true" ma:displayName="Last review date" ma:format="DateOnly" ma:internalName="Lastreviewdate">
      <xsd:simpleType>
        <xsd:restriction base="dms:DateTime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r" ma:index="29" nillable="true" ma:displayName="Reviewer" ma:format="Dropdown" ma:list="UserInfo" ma:SharePointGroup="0" ma:internalName="Review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modified" ma:index="32" nillable="true" ma:displayName="Date modified" ma:default="[today]" ma:format="DateOnly" ma:internalName="Date_x0020_modified">
      <xsd:simpleType>
        <xsd:restriction base="dms:DateTime"/>
      </xsd:simpleType>
    </xsd:element>
    <xsd:element name="MediaServiceBillingMetadata" ma:index="3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b6fa04-1acc-47af-a587-a79c2dbfd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8b073bab-862f-44f3-b528-ccdf534af893}" ma:internalName="TaxCatchAll" ma:showField="CatchAllData" ma:web="91b6fa04-1acc-47af-a587-a79c2dbfd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20011-952B-4D80-A042-E4D61A92DC7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ab56dc64-8672-4a47-8604-488b7923916b"/>
    <ds:schemaRef ds:uri="91b6fa04-1acc-47af-a587-a79c2dbfde67"/>
  </ds:schemaRefs>
</ds:datastoreItem>
</file>

<file path=customXml/itemProps2.xml><?xml version="1.0" encoding="utf-8"?>
<ds:datastoreItem xmlns:ds="http://schemas.openxmlformats.org/officeDocument/2006/customXml" ds:itemID="{2E7E8A8D-EEA3-4160-B944-900C388F0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b56dc64-8672-4a47-8604-488b7923916b"/>
    <ds:schemaRef ds:uri="91b6fa04-1acc-47af-a587-a79c2dbfd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102CC0-98DE-4984-99D8-A8D71A44BF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83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Greycliff CF Demi Bold</vt:lpstr>
      <vt:lpstr>Arial</vt:lpstr>
      <vt:lpstr>Greycliff CF</vt:lpstr>
      <vt:lpstr>Aptos Display</vt:lpstr>
      <vt:lpstr>Office Theme</vt:lpstr>
      <vt:lpstr>PowerPoint Presentation</vt:lpstr>
    </vt:vector>
  </TitlesOfParts>
  <Company>Carnival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Pierce</dc:creator>
  <cp:lastModifiedBy>Mariana Bolojan</cp:lastModifiedBy>
  <cp:revision>8</cp:revision>
  <dcterms:created xsi:type="dcterms:W3CDTF">2025-05-01T14:03:17Z</dcterms:created>
  <dcterms:modified xsi:type="dcterms:W3CDTF">2025-05-01T16:00:16Z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0x010100701281346BB9DA4EA236F602532930A2</vt:lpwstr>
  </property>
  <property fmtid="{D5CDD505-2E9C-101B-9397-08002B2CF9AE}" pid="3" name="MediaServiceImageTags">
    <vt:lpwstr/>
  </property>
</Properties>
</file>