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20B0604020202020204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194D3E8B-8DA4-46AF-A6F4-0EFD631F2D01}"/>
    <pc:docChg chg="modSld">
      <pc:chgData name="Mariana Bolojan" userId="74028589-064a-464e-84f2-032a42f8757c" providerId="ADAL" clId="{194D3E8B-8DA4-46AF-A6F4-0EFD631F2D01}" dt="2025-05-01T16:00:39.296" v="5" actId="20577"/>
      <pc:docMkLst>
        <pc:docMk/>
      </pc:docMkLst>
      <pc:sldChg chg="modSp mod">
        <pc:chgData name="Mariana Bolojan" userId="74028589-064a-464e-84f2-032a42f8757c" providerId="ADAL" clId="{194D3E8B-8DA4-46AF-A6F4-0EFD631F2D01}" dt="2025-05-01T16:00:39.296" v="5" actId="20577"/>
        <pc:sldMkLst>
          <pc:docMk/>
          <pc:sldMk cId="65904889" sldId="256"/>
        </pc:sldMkLst>
        <pc:spChg chg="mod">
          <ac:chgData name="Mariana Bolojan" userId="74028589-064a-464e-84f2-032a42f8757c" providerId="ADAL" clId="{194D3E8B-8DA4-46AF-A6F4-0EFD631F2D01}" dt="2025-05-01T15:57:46.694" v="0" actId="6549"/>
          <ac:spMkLst>
            <pc:docMk/>
            <pc:sldMk cId="65904889" sldId="256"/>
            <ac:spMk id="6" creationId="{EB2EF776-965C-893A-79D6-7EC40B728AC6}"/>
          </ac:spMkLst>
        </pc:spChg>
        <pc:spChg chg="mod">
          <ac:chgData name="Mariana Bolojan" userId="74028589-064a-464e-84f2-032a42f8757c" providerId="ADAL" clId="{194D3E8B-8DA4-46AF-A6F4-0EFD631F2D01}" dt="2025-05-01T15:57:48.694" v="1" actId="6549"/>
          <ac:spMkLst>
            <pc:docMk/>
            <pc:sldMk cId="65904889" sldId="256"/>
            <ac:spMk id="8" creationId="{E62BBB58-FA30-69FA-EC9F-79ADAE45F9C5}"/>
          </ac:spMkLst>
        </pc:spChg>
        <pc:spChg chg="mod">
          <ac:chgData name="Mariana Bolojan" userId="74028589-064a-464e-84f2-032a42f8757c" providerId="ADAL" clId="{194D3E8B-8DA4-46AF-A6F4-0EFD631F2D01}" dt="2025-05-01T16:00:39.296" v="5" actId="20577"/>
          <ac:spMkLst>
            <pc:docMk/>
            <pc:sldMk cId="65904889" sldId="256"/>
            <ac:spMk id="15" creationId="{BE97D2A4-A02D-0FD6-C63A-54D18868AA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560334"/>
            <a:ext cx="2650309" cy="563116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16:00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514614"/>
            <a:ext cx="2650309" cy="567688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08:15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5:45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16:15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173A87"/>
                </a:solidFill>
                <a:latin typeface="Greycliff CF Demi Bold" panose="00000700000000000000" pitchFamily="50" charset="0"/>
              </a:rPr>
              <a:t>Iona</a:t>
            </a:r>
            <a:endParaRPr lang="en-GB" sz="28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Timetable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89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Greycliff CF Demi Bold</vt:lpstr>
      <vt:lpstr>Arial</vt:lpstr>
      <vt:lpstr>Greycliff CF</vt:lpstr>
      <vt:lpstr>Aptos Display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7</cp:revision>
  <dcterms:created xsi:type="dcterms:W3CDTF">2025-05-01T14:03:17Z</dcterms:created>
  <dcterms:modified xsi:type="dcterms:W3CDTF">2025-05-01T16:00:41Z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