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  <p:sldMasterId id="2147483888" r:id="rId2"/>
    <p:sldMasterId id="2147483922" r:id="rId3"/>
    <p:sldMasterId id="2147483920" r:id="rId4"/>
    <p:sldMasterId id="2147483940" r:id="rId5"/>
    <p:sldMasterId id="2147483952" r:id="rId6"/>
    <p:sldMasterId id="2147483910" r:id="rId7"/>
    <p:sldMasterId id="2147483968" r:id="rId8"/>
    <p:sldMasterId id="2147483982" r:id="rId9"/>
  </p:sldMasterIdLst>
  <p:notesMasterIdLst>
    <p:notesMasterId r:id="rId11"/>
  </p:notesMasterIdLst>
  <p:handoutMasterIdLst>
    <p:handoutMasterId r:id="rId12"/>
  </p:handoutMasterIdLst>
  <p:sldIdLst>
    <p:sldId id="263" r:id="rId10"/>
  </p:sldIdLst>
  <p:sldSz cx="9144000" cy="5143500" type="screen16x9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87D"/>
    <a:srgbClr val="AB3F68"/>
    <a:srgbClr val="610B3C"/>
    <a:srgbClr val="425F00"/>
    <a:srgbClr val="FFFFFF"/>
    <a:srgbClr val="0085BE"/>
    <a:srgbClr val="333333"/>
    <a:srgbClr val="002E6C"/>
    <a:srgbClr val="C7102D"/>
    <a:srgbClr val="EA7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4277" autoAdjust="0"/>
    <p:restoredTop sz="82406" autoAdjust="0"/>
  </p:normalViewPr>
  <p:slideViewPr>
    <p:cSldViewPr>
      <p:cViewPr varScale="1">
        <p:scale>
          <a:sx n="92" d="100"/>
          <a:sy n="92" d="100"/>
        </p:scale>
        <p:origin x="-1182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866" y="-15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95986-6539-4780-AAAA-A3E879865203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BEAB5-C7F3-4F85-996F-010936EF88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6907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8" cy="49363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B3FF52-F31C-404D-BB7C-ECDDDB90B63F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41363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6" y="9377317"/>
            <a:ext cx="2889938" cy="493633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1838887-1C5E-480D-AEBC-EDDE377834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446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31B6-C4AB-4E19-959B-7F9819C2AD18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1B3-C571-4FC7-9BDF-1F04EB9739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152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 spa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95538" y="4863306"/>
            <a:ext cx="7128793" cy="0"/>
          </a:xfrm>
          <a:prstGeom prst="line">
            <a:avLst/>
          </a:prstGeom>
          <a:ln w="15875">
            <a:solidFill>
              <a:srgbClr val="002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43" y="195263"/>
            <a:ext cx="8569324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2060"/>
                </a:solidFill>
                <a:latin typeface="Constantia" panose="020306020503060303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4650" t="60685"/>
          <a:stretch/>
        </p:blipFill>
        <p:spPr>
          <a:xfrm>
            <a:off x="7740352" y="4659982"/>
            <a:ext cx="1403648" cy="48351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43" y="1851670"/>
            <a:ext cx="8569324" cy="79216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15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35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15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43" y="1058863"/>
            <a:ext cx="8569324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accent6"/>
                </a:solidFill>
                <a:latin typeface="Corbel" panose="020B0503020204020204" pitchFamily="34" charset="0"/>
              </a:defRPr>
            </a:lvl1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847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724128" y="1203598"/>
            <a:ext cx="316835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4128" y="2211710"/>
            <a:ext cx="316835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7030"/>
            <a:ext cx="9144000" cy="12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860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494"/>
            <a:ext cx="9180512" cy="5204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48780"/>
            <a:ext cx="9144000" cy="12298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084168" y="843173"/>
            <a:ext cx="2880320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84168" y="1851285"/>
            <a:ext cx="2880320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520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4982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7030"/>
            <a:ext cx="9144000" cy="12298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125167"/>
            <a:ext cx="316835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11710"/>
            <a:ext cx="316835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3739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48780"/>
            <a:ext cx="9144000" cy="12298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724128" y="1203598"/>
            <a:ext cx="316835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4128" y="2211710"/>
            <a:ext cx="316835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9336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  <a:latin typeface="Corbel" panose="020B0503020204020204" pitchFamily="34" charset="0"/>
              </a:defRPr>
            </a:lvl1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6762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14" y="0"/>
            <a:ext cx="7886700" cy="2139950"/>
          </a:xfrm>
        </p:spPr>
        <p:txBody>
          <a:bodyPr anchor="b"/>
          <a:lstStyle>
            <a:lvl1pPr algn="ctr">
              <a:defRPr sz="600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74" y="2139950"/>
            <a:ext cx="7886700" cy="11255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842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058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92414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56177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833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594" y="342900"/>
            <a:ext cx="4629150" cy="36544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21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vy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43558"/>
            <a:ext cx="460851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D4D8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851670"/>
            <a:ext cx="460851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D4D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194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9396" y="3349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4463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342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3888" y="1347615"/>
            <a:ext cx="4087812" cy="2592288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032" y="1347615"/>
            <a:ext cx="3655318" cy="25922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7827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E6C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28650" y="1419225"/>
            <a:ext cx="7886700" cy="2520950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208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474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pa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95536" y="4863306"/>
            <a:ext cx="7128792" cy="0"/>
          </a:xfrm>
          <a:prstGeom prst="line">
            <a:avLst/>
          </a:prstGeom>
          <a:ln w="15875">
            <a:solidFill>
              <a:srgbClr val="002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060"/>
                </a:solidFill>
                <a:latin typeface="Constantia" panose="020306020503060303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4650" t="60685"/>
          <a:stretch/>
        </p:blipFill>
        <p:spPr>
          <a:xfrm>
            <a:off x="7740352" y="4659982"/>
            <a:ext cx="1403648" cy="483518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  <a:latin typeface="Corbel" panose="020B0503020204020204" pitchFamily="34" charset="0"/>
              </a:defRPr>
            </a:lvl1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70505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C00000"/>
                </a:solidFill>
                <a:latin typeface="Constantia" panose="020306020503060303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43458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914" y="0"/>
            <a:ext cx="7886700" cy="213995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74" y="2139950"/>
            <a:ext cx="7886700" cy="112553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560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78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8651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392414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56177" y="1492250"/>
            <a:ext cx="2359173" cy="2374900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674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594" y="342900"/>
            <a:ext cx="4629150" cy="36544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642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76AF-EC7B-4219-A001-A79687B3189B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6B18-95FF-40E2-8BDE-7FD7C64B11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23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9396" y="3349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4463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6465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3888" y="1347615"/>
            <a:ext cx="4087812" cy="2592288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032" y="1347615"/>
            <a:ext cx="3655318" cy="25922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183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7102D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28650" y="1419225"/>
            <a:ext cx="7886700" cy="2520950"/>
          </a:xfrm>
        </p:spPr>
        <p:txBody>
          <a:bodyPr>
            <a:normAutofit/>
          </a:bodyPr>
          <a:lstStyle>
            <a:lvl1pPr>
              <a:defRPr sz="2400">
                <a:latin typeface="Corbel" panose="020B0503020204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2213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F63-6512-44C0-9647-5C62FD25B2CC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5D1B8-9891-4167-B6A8-7758BF2A623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3631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5271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pa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C00000"/>
                </a:solidFill>
                <a:latin typeface="Constantia" panose="02030602050306030303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95536" y="4863306"/>
            <a:ext cx="7128792" cy="0"/>
          </a:xfrm>
          <a:prstGeom prst="line">
            <a:avLst/>
          </a:prstGeom>
          <a:ln w="15875">
            <a:solidFill>
              <a:srgbClr val="D015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4650" t="60685"/>
          <a:stretch/>
        </p:blipFill>
        <p:spPr>
          <a:xfrm>
            <a:off x="7740352" y="4659982"/>
            <a:ext cx="1403648" cy="48351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97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full colour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2E6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38778"/>
            <a:ext cx="9144000" cy="1229869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5671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full colour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C7102D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46607"/>
            <a:ext cx="9144000" cy="1229868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3404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85BE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24328" y="4515966"/>
            <a:ext cx="133233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A6C836F-9172-1345-BDE6-7427643CD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30873"/>
            <a:ext cx="9144000" cy="122872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19454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009F9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524328" y="4515966"/>
            <a:ext cx="133233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6FE58E-F5A1-AA40-991F-556DD88287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35313"/>
            <a:ext cx="9144000" cy="1228725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3801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7338" y="195263"/>
            <a:ext cx="8569325" cy="86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524328" y="4515966"/>
            <a:ext cx="133233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092032C-A9F8-5648-B048-FA01CA3223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3920207"/>
            <a:ext cx="9144000" cy="1228725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7" y="1851670"/>
            <a:ext cx="8569325" cy="79216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333333"/>
                </a:solidFill>
                <a:latin typeface="Corbel" panose="020B0503020204020204" pitchFamily="34" charset="0"/>
              </a:defRPr>
            </a:lvl1pPr>
            <a:lvl2pPr>
              <a:defRPr sz="2000">
                <a:solidFill>
                  <a:srgbClr val="333333"/>
                </a:solidFill>
                <a:latin typeface="Corbel" panose="020B0503020204020204" pitchFamily="34" charset="0"/>
              </a:defRPr>
            </a:lvl2pPr>
            <a:lvl3pPr>
              <a:defRPr sz="1800">
                <a:solidFill>
                  <a:srgbClr val="333333"/>
                </a:solidFill>
                <a:latin typeface="Corbel" panose="020B0503020204020204" pitchFamily="34" charset="0"/>
              </a:defRPr>
            </a:lvl3pPr>
            <a:lvl4pPr>
              <a:defRPr sz="20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7338" y="1058863"/>
            <a:ext cx="8569325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71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31B6-C4AB-4E19-959B-7F9819C2AD18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1B3-C571-4FC7-9BDF-1F04EB9739B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934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04815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31B6-C4AB-4E19-959B-7F9819C2AD18}" type="datetimeFigureOut">
              <a:rPr lang="en-GB" smtClean="0">
                <a:solidFill>
                  <a:srgbClr val="080808">
                    <a:tint val="75000"/>
                  </a:srgbClr>
                </a:solidFill>
              </a:rPr>
              <a:pPr/>
              <a:t>28/10/2020</a:t>
            </a:fld>
            <a:endParaRPr lang="en-GB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1B3-C571-4FC7-9BDF-1F04EB9739BF}" type="slidenum">
              <a:rPr lang="en-GB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48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A7AC-F529-46C5-B427-236B23597591}" type="datetimeFigureOut">
              <a:rPr lang="en-GB" smtClean="0">
                <a:solidFill>
                  <a:srgbClr val="080808">
                    <a:tint val="75000"/>
                  </a:srgbClr>
                </a:solidFill>
              </a:rPr>
              <a:pPr/>
              <a:t>28/10/2020</a:t>
            </a:fld>
            <a:endParaRPr lang="en-GB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B65B3-9C05-4524-8581-B2BDB35F015F}" type="slidenum">
              <a:rPr lang="en-GB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86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4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200"/>
          <a:stretch/>
        </p:blipFill>
        <p:spPr>
          <a:xfrm>
            <a:off x="0" y="0"/>
            <a:ext cx="9144000" cy="1275606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29562" y="1139649"/>
            <a:ext cx="7830870" cy="297975"/>
          </a:xfrm>
        </p:spPr>
        <p:txBody>
          <a:bodyPr lIns="0" tIns="0" rIns="0" bIns="0" anchor="ctr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2200" b="0" i="0">
                <a:solidFill>
                  <a:schemeClr val="bg2"/>
                </a:solidFill>
                <a:latin typeface="Greycliff CF Medium" panose="00000600000000000000" pitchFamily="50" charset="0"/>
                <a:ea typeface="Greycliff CF Medium" panose="00000600000000000000" pitchFamily="50" charset="0"/>
                <a:cs typeface="Greycliff CF Medium" panose="00000600000000000000" pitchFamily="50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844003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43558"/>
            <a:ext cx="460851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D4D8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851670"/>
            <a:ext cx="460851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D4D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37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43558"/>
            <a:ext cx="2664296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851670"/>
            <a:ext cx="2664296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497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022630"/>
            <a:ext cx="3528392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D4D8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9702"/>
            <a:ext cx="3528392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D4D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18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292-FFB4-49CC-8EA7-FD3435CA91E7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6139-5E84-47D2-AA3A-6914826121A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43558"/>
            <a:ext cx="2664296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D4D8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851670"/>
            <a:ext cx="2664296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D4D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9929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titl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17030"/>
            <a:ext cx="9144000" cy="1229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111" y="3938237"/>
            <a:ext cx="9148111" cy="123042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372200" y="627534"/>
            <a:ext cx="2592288" cy="854596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2D4D8E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72200" y="1744606"/>
            <a:ext cx="2592288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D4D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4031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206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31B6-C4AB-4E19-959B-7F9819C2AD18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71B3-C571-4FC7-9BDF-1F04EB9739B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 descr="Carnival_wht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6218" y="4449986"/>
            <a:ext cx="1391564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99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987" r:id="rId2"/>
    <p:sldLayoutId id="21474839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206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31B6-C4AB-4E19-959B-7F9819C2AD18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71B3-C571-4FC7-9BDF-1F04EB9739B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 descr="Carnival_wht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6218" y="4449986"/>
            <a:ext cx="1391564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034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D292-FFB4-49CC-8EA7-FD3435CA91E7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D6139-5E84-47D2-AA3A-6914826121A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38778"/>
            <a:ext cx="9144000" cy="12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67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34" r:id="rId2"/>
    <p:sldLayoutId id="2147483925" r:id="rId3"/>
    <p:sldLayoutId id="2147483931" r:id="rId4"/>
    <p:sldLayoutId id="2147483929" r:id="rId5"/>
    <p:sldLayoutId id="21474839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946607"/>
            <a:ext cx="9144000" cy="12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25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33" r:id="rId2"/>
    <p:sldLayoutId id="2147483930" r:id="rId3"/>
    <p:sldLayoutId id="214748393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3F63-6512-44C0-9647-5C62FD25B2CC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D1B8-9891-4167-B6A8-7758BF2A62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8522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51" r:id="rId4"/>
    <p:sldLayoutId id="2147483948" r:id="rId5"/>
    <p:sldLayoutId id="2147483949" r:id="rId6"/>
    <p:sldLayoutId id="2147483950" r:id="rId7"/>
    <p:sldLayoutId id="2147483946" r:id="rId8"/>
    <p:sldLayoutId id="2147483947" r:id="rId9"/>
    <p:sldLayoutId id="214748392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E6C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3F63-6512-44C0-9647-5C62FD25B2CC}" type="datetimeFigureOut">
              <a:rPr lang="en-GB" smtClean="0"/>
              <a:pPr/>
              <a:t>28/10/2020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5D1B8-9891-4167-B6A8-7758BF2A62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410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2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7102D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33333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33333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023003"/>
            <a:ext cx="9144000" cy="11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735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7" r:id="rId3"/>
    <p:sldLayoutId id="2147483918" r:id="rId4"/>
    <p:sldLayoutId id="214748391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Backgrounds final16-9-06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9809"/>
            <a:ext cx="9144000" cy="51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02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2065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31B6-C4AB-4E19-959B-7F9819C2AD18}" type="datetimeFigureOut">
              <a:rPr lang="en-GB" smtClean="0">
                <a:solidFill>
                  <a:srgbClr val="080808">
                    <a:tint val="75000"/>
                  </a:srgbClr>
                </a:solidFill>
              </a:rPr>
              <a:pPr/>
              <a:t>28/10/2020</a:t>
            </a:fld>
            <a:endParaRPr lang="en-GB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71B3-C571-4FC7-9BDF-1F04EB9739BF}" type="slidenum">
              <a:rPr lang="en-GB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80808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 descr="Carnival_wht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6218" y="4449986"/>
            <a:ext cx="1391564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37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20072" y="3939902"/>
            <a:ext cx="3888432" cy="1131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71392" y="162810"/>
            <a:ext cx="5472608" cy="752756"/>
          </a:xfrm>
        </p:spPr>
        <p:txBody>
          <a:bodyPr anchor="ctr">
            <a:noAutofit/>
          </a:bodyPr>
          <a:lstStyle/>
          <a:p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Write down </a:t>
            </a:r>
            <a:r>
              <a:rPr lang="en-US" sz="2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how you’re proactively looking after your wellbeing this month</a:t>
            </a:r>
            <a:r>
              <a:rPr lang="en-US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40545" y="156154"/>
            <a:ext cx="3384376" cy="792162"/>
          </a:xfrm>
        </p:spPr>
        <p:txBody>
          <a:bodyPr anchor="ctr"/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Wellbeing Diary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5297" y="163875"/>
            <a:ext cx="45719" cy="792162"/>
          </a:xfrm>
          <a:prstGeom prst="rect">
            <a:avLst/>
          </a:prstGeom>
          <a:solidFill>
            <a:srgbClr val="C91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8646870"/>
              </p:ext>
            </p:extLst>
          </p:nvPr>
        </p:nvGraphicFramePr>
        <p:xfrm>
          <a:off x="107504" y="953635"/>
          <a:ext cx="8892481" cy="39943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92894"/>
                <a:gridCol w="1192894"/>
                <a:gridCol w="1301338"/>
                <a:gridCol w="1409783"/>
                <a:gridCol w="1301338"/>
                <a:gridCol w="1301338"/>
                <a:gridCol w="1192896"/>
              </a:tblGrid>
              <a:tr h="246115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Mon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C918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Tue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C918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Wed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C918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Thur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C9187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Fri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610B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Sat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610B3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Sun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610B3C"/>
                    </a:solidFill>
                  </a:tcPr>
                </a:tc>
              </a:tr>
              <a:tr h="860520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 Nov</a:t>
                      </a:r>
                    </a:p>
                    <a:p>
                      <a:r>
                        <a:rPr lang="en-GB" sz="500" dirty="0" smtClean="0"/>
                        <a:t/>
                      </a:r>
                      <a:br>
                        <a:rPr lang="en-GB" sz="500" dirty="0" smtClean="0"/>
                      </a:br>
                      <a:endParaRPr lang="en-GB" sz="500" dirty="0" smtClean="0"/>
                    </a:p>
                    <a:p>
                      <a:endParaRPr lang="en-GB" sz="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 Nov</a:t>
                      </a:r>
                    </a:p>
                    <a:p>
                      <a:r>
                        <a:rPr lang="en-GB" sz="500" dirty="0" smtClean="0"/>
                        <a:t/>
                      </a:r>
                      <a:br>
                        <a:rPr lang="en-GB" sz="500" dirty="0" smtClean="0"/>
                      </a:b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4 Nov</a:t>
                      </a:r>
                    </a:p>
                    <a:p>
                      <a:endParaRPr lang="en-GB" sz="500" dirty="0" smtClean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5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6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425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7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425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8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425F00">
                        <a:alpha val="40000"/>
                      </a:srgbClr>
                    </a:solidFill>
                  </a:tcPr>
                </a:tc>
              </a:tr>
              <a:tr h="721936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9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10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11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12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13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425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14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425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15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425F00">
                        <a:alpha val="40000"/>
                      </a:srgbClr>
                    </a:solidFill>
                  </a:tcPr>
                </a:tc>
              </a:tr>
              <a:tr h="721936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16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17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18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19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20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425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21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425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22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solidFill>
                      <a:srgbClr val="425F00">
                        <a:alpha val="40000"/>
                      </a:srgbClr>
                    </a:solidFill>
                  </a:tcPr>
                </a:tc>
              </a:tr>
              <a:tr h="721936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23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24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25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26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27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lnB w="12700" cap="flat" cmpd="sng" algn="ctr">
                      <a:solidFill>
                        <a:srgbClr val="C91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28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lnB w="12700" cap="flat" cmpd="sng" algn="ctr">
                      <a:solidFill>
                        <a:srgbClr val="C91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29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lnB w="12700" cap="flat" cmpd="sng" algn="ctr">
                      <a:solidFill>
                        <a:srgbClr val="C91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5F00">
                        <a:alpha val="40000"/>
                      </a:srgbClr>
                    </a:solidFill>
                  </a:tcPr>
                </a:tc>
              </a:tr>
              <a:tr h="721936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30 Nov</a:t>
                      </a:r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rgbClr val="C91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i="1" dirty="0" smtClean="0">
                          <a:solidFill>
                            <a:srgbClr val="C9187D"/>
                          </a:solidFill>
                        </a:rPr>
                        <a:t>Examples</a:t>
                      </a:r>
                    </a:p>
                    <a:p>
                      <a:r>
                        <a:rPr lang="en-GB" sz="500" dirty="0" smtClean="0"/>
                        <a:t/>
                      </a:r>
                      <a:br>
                        <a:rPr lang="en-GB" sz="500" dirty="0" smtClean="0"/>
                      </a:br>
                      <a:r>
                        <a:rPr lang="en-GB" sz="500" i="1" dirty="0" smtClean="0"/>
                        <a:t>Example – I took a 20 minute walk today and enjoyed time outdoors.</a:t>
                      </a:r>
                    </a:p>
                    <a:p>
                      <a:endParaRPr lang="en-GB" sz="500" i="1" dirty="0" smtClean="0"/>
                    </a:p>
                    <a:p>
                      <a:r>
                        <a:rPr lang="en-GB" sz="500" i="1" dirty="0" smtClean="0"/>
                        <a:t>I feel okay</a:t>
                      </a:r>
                    </a:p>
                    <a:p>
                      <a:endParaRPr lang="en-GB" sz="500" dirty="0" smtClean="0"/>
                    </a:p>
                  </a:txBody>
                  <a:tcPr marL="51435" marR="51435" marT="25718" marB="25718">
                    <a:lnL w="12700" cap="flat" cmpd="sng" algn="ctr">
                      <a:solidFill>
                        <a:srgbClr val="C91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1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3F6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 smtClean="0"/>
                    </a:p>
                    <a:p>
                      <a:r>
                        <a:rPr lang="en-GB" sz="500" dirty="0" smtClean="0"/>
                        <a:t/>
                      </a:r>
                      <a:br>
                        <a:rPr lang="en-GB" sz="500" dirty="0" smtClean="0"/>
                      </a:br>
                      <a:r>
                        <a:rPr lang="en-GB" sz="500" i="1" dirty="0" smtClean="0"/>
                        <a:t>Example – Today I enjoyed a coffee with a colleague on zoom.</a:t>
                      </a:r>
                    </a:p>
                    <a:p>
                      <a:endParaRPr lang="en-GB" sz="500" i="1" dirty="0" smtClean="0"/>
                    </a:p>
                    <a:p>
                      <a:r>
                        <a:rPr lang="en-GB" sz="500" i="1" dirty="0" smtClean="0"/>
                        <a:t>I feel happy</a:t>
                      </a:r>
                    </a:p>
                  </a:txBody>
                  <a:tcPr marL="51435" marR="51435" marT="25718" marB="25718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1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3F68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500" dirty="0" smtClean="0"/>
                    </a:p>
                    <a:p>
                      <a:r>
                        <a:rPr lang="en-GB" sz="500" dirty="0" smtClean="0"/>
                        <a:t/>
                      </a:r>
                      <a:br>
                        <a:rPr lang="en-GB" sz="500" dirty="0" smtClean="0"/>
                      </a:br>
                      <a:endParaRPr lang="en-GB" sz="500" dirty="0" smtClean="0"/>
                    </a:p>
                    <a:p>
                      <a:r>
                        <a:rPr lang="en-GB" sz="500" i="1" dirty="0" smtClean="0"/>
                        <a:t>Example – I didn't make anytime for</a:t>
                      </a:r>
                      <a:r>
                        <a:rPr lang="en-GB" sz="500" i="1" baseline="0" dirty="0" smtClean="0"/>
                        <a:t> myself today</a:t>
                      </a:r>
                      <a:r>
                        <a:rPr lang="en-GB" sz="500" i="1" dirty="0" smtClean="0"/>
                        <a:t> </a:t>
                      </a:r>
                    </a:p>
                    <a:p>
                      <a:r>
                        <a:rPr lang="en-GB" sz="500" i="1" dirty="0" smtClean="0"/>
                        <a:t/>
                      </a:r>
                      <a:br>
                        <a:rPr lang="en-GB" sz="500" i="1" dirty="0" smtClean="0"/>
                      </a:br>
                      <a:r>
                        <a:rPr lang="en-GB" sz="500" i="1" dirty="0" smtClean="0"/>
                        <a:t>I feel stressed</a:t>
                      </a:r>
                    </a:p>
                  </a:txBody>
                  <a:tcPr marL="51435" marR="51435" marT="25718" marB="25718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1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3F68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78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Navy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Red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avy title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d title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avy content slides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Red content slides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econdary slides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nard continuation">
  <a:themeElements>
    <a:clrScheme name="Cunard 2018">
      <a:dk1>
        <a:srgbClr val="948662"/>
      </a:dk1>
      <a:lt1>
        <a:srgbClr val="FFFFFF"/>
      </a:lt1>
      <a:dk2>
        <a:srgbClr val="000000"/>
      </a:dk2>
      <a:lt2>
        <a:srgbClr val="FFFFFF"/>
      </a:lt2>
      <a:accent1>
        <a:srgbClr val="8C7F53"/>
      </a:accent1>
      <a:accent2>
        <a:srgbClr val="C31C20"/>
      </a:accent2>
      <a:accent3>
        <a:srgbClr val="091531"/>
      </a:accent3>
      <a:accent4>
        <a:srgbClr val="601024"/>
      </a:accent4>
      <a:accent5>
        <a:srgbClr val="3C2C54"/>
      </a:accent5>
      <a:accent6>
        <a:srgbClr val="141313"/>
      </a:accent6>
      <a:hlink>
        <a:srgbClr val="CD0923"/>
      </a:hlink>
      <a:folHlink>
        <a:srgbClr val="7778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Title Slide Navy">
  <a:themeElements>
    <a:clrScheme name="Carnival UK Brand colours">
      <a:dk1>
        <a:srgbClr val="080808"/>
      </a:dk1>
      <a:lt1>
        <a:srgbClr val="FFFFFF"/>
      </a:lt1>
      <a:dk2>
        <a:srgbClr val="C8102E"/>
      </a:dk2>
      <a:lt2>
        <a:srgbClr val="002F6C"/>
      </a:lt2>
      <a:accent1>
        <a:srgbClr val="EA7600"/>
      </a:accent1>
      <a:accent2>
        <a:srgbClr val="A05EB5"/>
      </a:accent2>
      <a:accent3>
        <a:srgbClr val="0086BF"/>
      </a:accent3>
      <a:accent4>
        <a:srgbClr val="009F97"/>
      </a:accent4>
      <a:accent5>
        <a:srgbClr val="84BD00"/>
      </a:accent5>
      <a:accent6>
        <a:srgbClr val="AE9A64"/>
      </a:accent6>
      <a:hlink>
        <a:srgbClr val="009F97"/>
      </a:hlink>
      <a:folHlink>
        <a:srgbClr val="A05EB5"/>
      </a:folHlink>
    </a:clrScheme>
    <a:fontScheme name="Carnival UK">
      <a:majorFont>
        <a:latin typeface="Constantia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82966</TotalTime>
  <Words>81</Words>
  <Application>Microsoft Office PowerPoint</Application>
  <PresentationFormat>On-screen Show (16:9)</PresentationFormat>
  <Paragraphs>52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Title Slide Navy</vt:lpstr>
      <vt:lpstr>Title Slide Red</vt:lpstr>
      <vt:lpstr>Navy title</vt:lpstr>
      <vt:lpstr>Red title</vt:lpstr>
      <vt:lpstr>Navy content slides</vt:lpstr>
      <vt:lpstr>Red content slides</vt:lpstr>
      <vt:lpstr>Secondary slides</vt:lpstr>
      <vt:lpstr>Cunard continuation</vt:lpstr>
      <vt:lpstr>1_Title Slide Navy</vt:lpstr>
      <vt:lpstr>Slide 1</vt:lpstr>
    </vt:vector>
  </TitlesOfParts>
  <Company>Carnival U.K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LeachH</dc:creator>
  <cp:lastModifiedBy>HollowaC1</cp:lastModifiedBy>
  <cp:revision>474</cp:revision>
  <cp:lastPrinted>2019-09-11T13:28:03Z</cp:lastPrinted>
  <dcterms:created xsi:type="dcterms:W3CDTF">2018-09-03T13:52:50Z</dcterms:created>
  <dcterms:modified xsi:type="dcterms:W3CDTF">2020-10-28T14:14:48Z</dcterms:modified>
</cp:coreProperties>
</file>